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6"/>
    <p:restoredTop sz="94643"/>
  </p:normalViewPr>
  <p:slideViewPr>
    <p:cSldViewPr snapToGrid="0">
      <p:cViewPr varScale="1">
        <p:scale>
          <a:sx n="84" d="100"/>
          <a:sy n="84" d="100"/>
        </p:scale>
        <p:origin x="200"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E767F-5C8F-AF43-B3BC-9822AA57FFDC}" type="datetimeFigureOut">
              <a:rPr kumimoji="1" lang="zh-TW" altLang="en-US" smtClean="0"/>
              <a:t>2024/10/28</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8D054-D43B-AB45-8C2E-F0F1F35067A0}" type="slidenum">
              <a:rPr kumimoji="1" lang="zh-TW" altLang="en-US" smtClean="0"/>
              <a:t>‹#›</a:t>
            </a:fld>
            <a:endParaRPr kumimoji="1" lang="zh-TW" altLang="en-US"/>
          </a:p>
        </p:txBody>
      </p:sp>
    </p:spTree>
    <p:extLst>
      <p:ext uri="{BB962C8B-B14F-4D97-AF65-F5344CB8AC3E}">
        <p14:creationId xmlns:p14="http://schemas.microsoft.com/office/powerpoint/2010/main" val="1492435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writing something in her room after recovering, with a more serious face.</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a:t>
            </a:fld>
            <a:endParaRPr kumimoji="1" lang="zh-TW" altLang="en-US"/>
          </a:p>
        </p:txBody>
      </p:sp>
    </p:spTree>
    <p:extLst>
      <p:ext uri="{BB962C8B-B14F-4D97-AF65-F5344CB8AC3E}">
        <p14:creationId xmlns:p14="http://schemas.microsoft.com/office/powerpoint/2010/main" val="1016498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10</a:t>
            </a:fld>
            <a:endParaRPr kumimoji="1" lang="zh-TW" altLang="en-US"/>
          </a:p>
        </p:txBody>
      </p:sp>
    </p:spTree>
    <p:extLst>
      <p:ext uri="{BB962C8B-B14F-4D97-AF65-F5344CB8AC3E}">
        <p14:creationId xmlns:p14="http://schemas.microsoft.com/office/powerpoint/2010/main" val="299661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11</a:t>
            </a:fld>
            <a:endParaRPr kumimoji="1" lang="zh-TW" altLang="en-US"/>
          </a:p>
        </p:txBody>
      </p:sp>
    </p:spTree>
    <p:extLst>
      <p:ext uri="{BB962C8B-B14F-4D97-AF65-F5344CB8AC3E}">
        <p14:creationId xmlns:p14="http://schemas.microsoft.com/office/powerpoint/2010/main" val="960094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12</a:t>
            </a:fld>
            <a:endParaRPr kumimoji="1" lang="zh-TW" altLang="en-US"/>
          </a:p>
        </p:txBody>
      </p:sp>
    </p:spTree>
    <p:extLst>
      <p:ext uri="{BB962C8B-B14F-4D97-AF65-F5344CB8AC3E}">
        <p14:creationId xmlns:p14="http://schemas.microsoft.com/office/powerpoint/2010/main" val="2847099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13</a:t>
            </a:fld>
            <a:endParaRPr kumimoji="1" lang="zh-TW" altLang="en-US"/>
          </a:p>
        </p:txBody>
      </p:sp>
    </p:spTree>
    <p:extLst>
      <p:ext uri="{BB962C8B-B14F-4D97-AF65-F5344CB8AC3E}">
        <p14:creationId xmlns:p14="http://schemas.microsoft.com/office/powerpoint/2010/main" val="3799418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14</a:t>
            </a:fld>
            <a:endParaRPr kumimoji="1" lang="zh-TW" altLang="en-US"/>
          </a:p>
        </p:txBody>
      </p:sp>
    </p:spTree>
    <p:extLst>
      <p:ext uri="{BB962C8B-B14F-4D97-AF65-F5344CB8AC3E}">
        <p14:creationId xmlns:p14="http://schemas.microsoft.com/office/powerpoint/2010/main" val="3081587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15</a:t>
            </a:fld>
            <a:endParaRPr kumimoji="1" lang="zh-TW" altLang="en-US"/>
          </a:p>
        </p:txBody>
      </p:sp>
    </p:spTree>
    <p:extLst>
      <p:ext uri="{BB962C8B-B14F-4D97-AF65-F5344CB8AC3E}">
        <p14:creationId xmlns:p14="http://schemas.microsoft.com/office/powerpoint/2010/main" val="1388133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16</a:t>
            </a:fld>
            <a:endParaRPr kumimoji="1" lang="zh-TW" altLang="en-US"/>
          </a:p>
        </p:txBody>
      </p:sp>
    </p:spTree>
    <p:extLst>
      <p:ext uri="{BB962C8B-B14F-4D97-AF65-F5344CB8AC3E}">
        <p14:creationId xmlns:p14="http://schemas.microsoft.com/office/powerpoint/2010/main" val="1462312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17</a:t>
            </a:fld>
            <a:endParaRPr kumimoji="1" lang="zh-TW" altLang="en-US"/>
          </a:p>
        </p:txBody>
      </p:sp>
    </p:spTree>
    <p:extLst>
      <p:ext uri="{BB962C8B-B14F-4D97-AF65-F5344CB8AC3E}">
        <p14:creationId xmlns:p14="http://schemas.microsoft.com/office/powerpoint/2010/main" val="539504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18</a:t>
            </a:fld>
            <a:endParaRPr kumimoji="1" lang="zh-TW" altLang="en-US"/>
          </a:p>
        </p:txBody>
      </p:sp>
    </p:spTree>
    <p:extLst>
      <p:ext uri="{BB962C8B-B14F-4D97-AF65-F5344CB8AC3E}">
        <p14:creationId xmlns:p14="http://schemas.microsoft.com/office/powerpoint/2010/main" val="1682867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19</a:t>
            </a:fld>
            <a:endParaRPr kumimoji="1" lang="zh-TW" altLang="en-US"/>
          </a:p>
        </p:txBody>
      </p:sp>
    </p:spTree>
    <p:extLst>
      <p:ext uri="{BB962C8B-B14F-4D97-AF65-F5344CB8AC3E}">
        <p14:creationId xmlns:p14="http://schemas.microsoft.com/office/powerpoint/2010/main" val="3691716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asking something at the </a:t>
            </a:r>
            <a:r>
              <a:rPr lang="en" altLang="zh-TW" b="0" i="0" u="none" strike="noStrike" dirty="0">
                <a:solidFill>
                  <a:srgbClr val="111111"/>
                </a:solidFill>
                <a:effectLst/>
                <a:latin typeface="-apple-system"/>
              </a:rPr>
              <a:t>hospital counter, </a:t>
            </a:r>
            <a:r>
              <a:rPr lang="en" altLang="zh-TW" dirty="0">
                <a:effectLst/>
                <a:latin typeface="Helvetica Neue" panose="02000503000000020004" pitchFamily="2" charset="0"/>
              </a:rPr>
              <a:t>wearing a black 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2</a:t>
            </a:fld>
            <a:endParaRPr kumimoji="1" lang="zh-TW" altLang="en-US"/>
          </a:p>
        </p:txBody>
      </p:sp>
    </p:spTree>
    <p:extLst>
      <p:ext uri="{BB962C8B-B14F-4D97-AF65-F5344CB8AC3E}">
        <p14:creationId xmlns:p14="http://schemas.microsoft.com/office/powerpoint/2010/main" val="45462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asking something at the </a:t>
            </a:r>
            <a:r>
              <a:rPr lang="en" altLang="zh-TW" b="0" i="0" u="none" strike="noStrike" dirty="0">
                <a:solidFill>
                  <a:srgbClr val="111111"/>
                </a:solidFill>
                <a:effectLst/>
                <a:latin typeface="-apple-system"/>
              </a:rPr>
              <a:t>hospital counter, </a:t>
            </a:r>
            <a:r>
              <a:rPr lang="en" altLang="zh-TW" dirty="0">
                <a:effectLst/>
                <a:latin typeface="Helvetica Neue" panose="02000503000000020004" pitchFamily="2" charset="0"/>
              </a:rPr>
              <a:t>wearing a black dress.</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3</a:t>
            </a:fld>
            <a:endParaRPr kumimoji="1" lang="zh-TW" altLang="en-US"/>
          </a:p>
        </p:txBody>
      </p:sp>
    </p:spTree>
    <p:extLst>
      <p:ext uri="{BB962C8B-B14F-4D97-AF65-F5344CB8AC3E}">
        <p14:creationId xmlns:p14="http://schemas.microsoft.com/office/powerpoint/2010/main" val="4269940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asking something at the </a:t>
            </a:r>
            <a:r>
              <a:rPr lang="en" altLang="zh-TW" b="0" i="0" u="none" strike="noStrike" dirty="0">
                <a:solidFill>
                  <a:srgbClr val="111111"/>
                </a:solidFill>
                <a:effectLst/>
                <a:latin typeface="-apple-system"/>
              </a:rPr>
              <a:t>hospital counter, </a:t>
            </a:r>
            <a:r>
              <a:rPr lang="en" altLang="zh-TW" dirty="0">
                <a:effectLst/>
                <a:latin typeface="Helvetica Neue" panose="02000503000000020004" pitchFamily="2" charset="0"/>
              </a:rPr>
              <a:t>wearing a black dress.</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4</a:t>
            </a:fld>
            <a:endParaRPr kumimoji="1" lang="zh-TW" altLang="en-US"/>
          </a:p>
        </p:txBody>
      </p:sp>
    </p:spTree>
    <p:extLst>
      <p:ext uri="{BB962C8B-B14F-4D97-AF65-F5344CB8AC3E}">
        <p14:creationId xmlns:p14="http://schemas.microsoft.com/office/powerpoint/2010/main" val="649724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5</a:t>
            </a:fld>
            <a:endParaRPr kumimoji="1" lang="zh-TW" altLang="en-US"/>
          </a:p>
        </p:txBody>
      </p:sp>
    </p:spTree>
    <p:extLst>
      <p:ext uri="{BB962C8B-B14F-4D97-AF65-F5344CB8AC3E}">
        <p14:creationId xmlns:p14="http://schemas.microsoft.com/office/powerpoint/2010/main" val="2566447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6</a:t>
            </a:fld>
            <a:endParaRPr kumimoji="1" lang="zh-TW" altLang="en-US"/>
          </a:p>
        </p:txBody>
      </p:sp>
    </p:spTree>
    <p:extLst>
      <p:ext uri="{BB962C8B-B14F-4D97-AF65-F5344CB8AC3E}">
        <p14:creationId xmlns:p14="http://schemas.microsoft.com/office/powerpoint/2010/main" val="1800320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7</a:t>
            </a:fld>
            <a:endParaRPr kumimoji="1" lang="zh-TW" altLang="en-US"/>
          </a:p>
        </p:txBody>
      </p:sp>
    </p:spTree>
    <p:extLst>
      <p:ext uri="{BB962C8B-B14F-4D97-AF65-F5344CB8AC3E}">
        <p14:creationId xmlns:p14="http://schemas.microsoft.com/office/powerpoint/2010/main" val="32562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8</a:t>
            </a:fld>
            <a:endParaRPr kumimoji="1" lang="zh-TW" altLang="en-US"/>
          </a:p>
        </p:txBody>
      </p:sp>
    </p:spTree>
    <p:extLst>
      <p:ext uri="{BB962C8B-B14F-4D97-AF65-F5344CB8AC3E}">
        <p14:creationId xmlns:p14="http://schemas.microsoft.com/office/powerpoint/2010/main" val="369553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9</a:t>
            </a:fld>
            <a:endParaRPr kumimoji="1" lang="zh-TW" altLang="en-US"/>
          </a:p>
        </p:txBody>
      </p:sp>
    </p:spTree>
    <p:extLst>
      <p:ext uri="{BB962C8B-B14F-4D97-AF65-F5344CB8AC3E}">
        <p14:creationId xmlns:p14="http://schemas.microsoft.com/office/powerpoint/2010/main" val="255745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38EB97-3FA6-9811-4256-E0A236BF9C9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7E0A3DC9-BA05-2A71-3D7D-72231E70AE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86A55DD-2455-944E-7D33-6AFED399B750}"/>
              </a:ext>
            </a:extLst>
          </p:cNvPr>
          <p:cNvSpPr>
            <a:spLocks noGrp="1"/>
          </p:cNvSpPr>
          <p:nvPr>
            <p:ph type="dt" sz="half" idx="10"/>
          </p:nvPr>
        </p:nvSpPr>
        <p:spPr/>
        <p:txBody>
          <a:bodyPr/>
          <a:lstStyle/>
          <a:p>
            <a:fld id="{46889C1B-8327-BD42-8DB0-E1B5B7962A99}" type="datetimeFigureOut">
              <a:rPr lang="en-US" altLang="zh-TW" smtClean="0"/>
              <a:t>10/28/24</a:t>
            </a:fld>
            <a:endParaRPr lang="zh-TW" altLang="en-US"/>
          </a:p>
        </p:txBody>
      </p:sp>
      <p:sp>
        <p:nvSpPr>
          <p:cNvPr id="5" name="頁尾版面配置區 4">
            <a:extLst>
              <a:ext uri="{FF2B5EF4-FFF2-40B4-BE49-F238E27FC236}">
                <a16:creationId xmlns:a16="http://schemas.microsoft.com/office/drawing/2014/main" id="{8B37B7AE-3E76-518C-8D30-2A22DC009C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0F38098-DDC3-8870-0C7D-E4E3BBCDC78B}"/>
              </a:ext>
            </a:extLst>
          </p:cNvPr>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1911062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489FBA-A99D-09AF-0B5A-F9D50A8EF95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616FCC6-B983-C7E0-A28B-E231839C5DF3}"/>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020EBD0-C700-2F28-F01B-D93A648161F4}"/>
              </a:ext>
            </a:extLst>
          </p:cNvPr>
          <p:cNvSpPr>
            <a:spLocks noGrp="1"/>
          </p:cNvSpPr>
          <p:nvPr>
            <p:ph type="dt" sz="half" idx="10"/>
          </p:nvPr>
        </p:nvSpPr>
        <p:spPr/>
        <p:txBody>
          <a:bodyPr/>
          <a:lstStyle/>
          <a:p>
            <a:fld id="{46889C1B-8327-BD42-8DB0-E1B5B7962A99}" type="datetimeFigureOut">
              <a:rPr lang="en-US" altLang="zh-TW" smtClean="0"/>
              <a:t>10/28/24</a:t>
            </a:fld>
            <a:endParaRPr lang="zh-TW" altLang="en-US"/>
          </a:p>
        </p:txBody>
      </p:sp>
      <p:sp>
        <p:nvSpPr>
          <p:cNvPr id="5" name="頁尾版面配置區 4">
            <a:extLst>
              <a:ext uri="{FF2B5EF4-FFF2-40B4-BE49-F238E27FC236}">
                <a16:creationId xmlns:a16="http://schemas.microsoft.com/office/drawing/2014/main" id="{FAF6AC28-0096-A687-55B6-943238C4274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2705CFE-BC80-97C9-5E46-BD75D2692F52}"/>
              </a:ext>
            </a:extLst>
          </p:cNvPr>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1329002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7B65325-A141-04BF-B127-F954A8CCF4D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21384F1-5BC6-EF63-5B45-475BCE609B7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69EF659-F898-EDBD-7BBF-3EF5E413DA1F}"/>
              </a:ext>
            </a:extLst>
          </p:cNvPr>
          <p:cNvSpPr>
            <a:spLocks noGrp="1"/>
          </p:cNvSpPr>
          <p:nvPr>
            <p:ph type="dt" sz="half" idx="10"/>
          </p:nvPr>
        </p:nvSpPr>
        <p:spPr/>
        <p:txBody>
          <a:bodyPr/>
          <a:lstStyle/>
          <a:p>
            <a:fld id="{46889C1B-8327-BD42-8DB0-E1B5B7962A99}" type="datetimeFigureOut">
              <a:rPr lang="en-US" altLang="zh-TW" smtClean="0"/>
              <a:t>10/28/24</a:t>
            </a:fld>
            <a:endParaRPr lang="zh-TW" altLang="en-US"/>
          </a:p>
        </p:txBody>
      </p:sp>
      <p:sp>
        <p:nvSpPr>
          <p:cNvPr id="5" name="頁尾版面配置區 4">
            <a:extLst>
              <a:ext uri="{FF2B5EF4-FFF2-40B4-BE49-F238E27FC236}">
                <a16:creationId xmlns:a16="http://schemas.microsoft.com/office/drawing/2014/main" id="{DACF1589-7907-F30F-1770-F0F9F1910CB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CBF87A5-8B08-19F9-2956-BA07FBE6FEE7}"/>
              </a:ext>
            </a:extLst>
          </p:cNvPr>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2891918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456E7A-E8D2-2EF1-138A-0B25B12C624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FC5C252-6CD8-B028-89A2-0143CC43D9F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C180737-857A-A9EA-96AB-6E675F7D98F4}"/>
              </a:ext>
            </a:extLst>
          </p:cNvPr>
          <p:cNvSpPr>
            <a:spLocks noGrp="1"/>
          </p:cNvSpPr>
          <p:nvPr>
            <p:ph type="dt" sz="half" idx="10"/>
          </p:nvPr>
        </p:nvSpPr>
        <p:spPr/>
        <p:txBody>
          <a:bodyPr/>
          <a:lstStyle/>
          <a:p>
            <a:fld id="{46889C1B-8327-BD42-8DB0-E1B5B7962A99}" type="datetimeFigureOut">
              <a:rPr lang="en-US" altLang="zh-TW" smtClean="0"/>
              <a:t>10/28/24</a:t>
            </a:fld>
            <a:endParaRPr lang="zh-TW" altLang="en-US"/>
          </a:p>
        </p:txBody>
      </p:sp>
      <p:sp>
        <p:nvSpPr>
          <p:cNvPr id="5" name="頁尾版面配置區 4">
            <a:extLst>
              <a:ext uri="{FF2B5EF4-FFF2-40B4-BE49-F238E27FC236}">
                <a16:creationId xmlns:a16="http://schemas.microsoft.com/office/drawing/2014/main" id="{53A10D1D-0FB3-09CF-D81E-1CE658CEB96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F70DAC-1934-5067-85A8-869733671957}"/>
              </a:ext>
            </a:extLst>
          </p:cNvPr>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3371144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3B718D-C25A-C65C-2074-C950A61158F5}"/>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357474D-74B6-CC3D-CA31-13ED5C0072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B904658-BF02-535F-C9F9-3DB56218ABC0}"/>
              </a:ext>
            </a:extLst>
          </p:cNvPr>
          <p:cNvSpPr>
            <a:spLocks noGrp="1"/>
          </p:cNvSpPr>
          <p:nvPr>
            <p:ph type="dt" sz="half" idx="10"/>
          </p:nvPr>
        </p:nvSpPr>
        <p:spPr/>
        <p:txBody>
          <a:bodyPr/>
          <a:lstStyle/>
          <a:p>
            <a:fld id="{46889C1B-8327-BD42-8DB0-E1B5B7962A99}" type="datetimeFigureOut">
              <a:rPr lang="en-US" altLang="zh-TW" smtClean="0"/>
              <a:t>10/28/24</a:t>
            </a:fld>
            <a:endParaRPr lang="zh-TW" altLang="en-US"/>
          </a:p>
        </p:txBody>
      </p:sp>
      <p:sp>
        <p:nvSpPr>
          <p:cNvPr id="5" name="頁尾版面配置區 4">
            <a:extLst>
              <a:ext uri="{FF2B5EF4-FFF2-40B4-BE49-F238E27FC236}">
                <a16:creationId xmlns:a16="http://schemas.microsoft.com/office/drawing/2014/main" id="{B4234F28-6209-AE07-552E-A23B5DA0A0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CACDF10-B772-8BFB-05E1-22D6EEB2EC5B}"/>
              </a:ext>
            </a:extLst>
          </p:cNvPr>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654799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FBE8F3-94EB-17F5-83DB-42B7CFB1A8D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06FD74E-9D5D-A604-26D1-166CDF584D7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581867E-35FB-7351-1E34-6FDA4D2461F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BC8983B-124F-3769-5C51-6BE6BF5FB373}"/>
              </a:ext>
            </a:extLst>
          </p:cNvPr>
          <p:cNvSpPr>
            <a:spLocks noGrp="1"/>
          </p:cNvSpPr>
          <p:nvPr>
            <p:ph type="dt" sz="half" idx="10"/>
          </p:nvPr>
        </p:nvSpPr>
        <p:spPr/>
        <p:txBody>
          <a:bodyPr/>
          <a:lstStyle/>
          <a:p>
            <a:fld id="{46889C1B-8327-BD42-8DB0-E1B5B7962A99}" type="datetimeFigureOut">
              <a:rPr lang="en-US" altLang="zh-TW" smtClean="0"/>
              <a:t>10/28/24</a:t>
            </a:fld>
            <a:endParaRPr lang="zh-TW" altLang="en-US"/>
          </a:p>
        </p:txBody>
      </p:sp>
      <p:sp>
        <p:nvSpPr>
          <p:cNvPr id="6" name="頁尾版面配置區 5">
            <a:extLst>
              <a:ext uri="{FF2B5EF4-FFF2-40B4-BE49-F238E27FC236}">
                <a16:creationId xmlns:a16="http://schemas.microsoft.com/office/drawing/2014/main" id="{E6C7257B-35A6-040B-EBD5-4C61F9763EE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5F8E24A-6719-248A-32BB-20A4F93775CC}"/>
              </a:ext>
            </a:extLst>
          </p:cNvPr>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3583689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333C7F-C575-5970-9D6A-5CFA548DBF1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62AA9D5-7F17-2E01-40D7-FAD5D75916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43146D8-A844-DEA9-33F5-7F85CCA6B85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514C151-6D4B-70C3-4E71-F8E6783213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88ECAAF-BEED-2060-03BA-D98A93FCDAC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9111311-04E2-23EE-3D8F-397F12324BFF}"/>
              </a:ext>
            </a:extLst>
          </p:cNvPr>
          <p:cNvSpPr>
            <a:spLocks noGrp="1"/>
          </p:cNvSpPr>
          <p:nvPr>
            <p:ph type="dt" sz="half" idx="10"/>
          </p:nvPr>
        </p:nvSpPr>
        <p:spPr/>
        <p:txBody>
          <a:bodyPr/>
          <a:lstStyle/>
          <a:p>
            <a:fld id="{46889C1B-8327-BD42-8DB0-E1B5B7962A99}" type="datetimeFigureOut">
              <a:rPr lang="en-US" altLang="zh-TW" smtClean="0"/>
              <a:t>10/28/24</a:t>
            </a:fld>
            <a:endParaRPr lang="zh-TW" altLang="en-US"/>
          </a:p>
        </p:txBody>
      </p:sp>
      <p:sp>
        <p:nvSpPr>
          <p:cNvPr id="8" name="頁尾版面配置區 7">
            <a:extLst>
              <a:ext uri="{FF2B5EF4-FFF2-40B4-BE49-F238E27FC236}">
                <a16:creationId xmlns:a16="http://schemas.microsoft.com/office/drawing/2014/main" id="{187B7DE8-FD23-4DF6-440A-8A84515E6A3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8EF0288-17B0-CEA7-E77A-B4198793D86D}"/>
              </a:ext>
            </a:extLst>
          </p:cNvPr>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2137727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369F9-3C2F-4765-00BE-94AAA4EF775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B2E349C-7D0E-3CE2-E4E2-E6E1A6DB28AE}"/>
              </a:ext>
            </a:extLst>
          </p:cNvPr>
          <p:cNvSpPr>
            <a:spLocks noGrp="1"/>
          </p:cNvSpPr>
          <p:nvPr>
            <p:ph type="dt" sz="half" idx="10"/>
          </p:nvPr>
        </p:nvSpPr>
        <p:spPr/>
        <p:txBody>
          <a:bodyPr/>
          <a:lstStyle/>
          <a:p>
            <a:fld id="{46889C1B-8327-BD42-8DB0-E1B5B7962A99}" type="datetimeFigureOut">
              <a:rPr lang="en-US" altLang="zh-TW" smtClean="0"/>
              <a:t>10/28/24</a:t>
            </a:fld>
            <a:endParaRPr lang="zh-TW" altLang="en-US"/>
          </a:p>
        </p:txBody>
      </p:sp>
      <p:sp>
        <p:nvSpPr>
          <p:cNvPr id="4" name="頁尾版面配置區 3">
            <a:extLst>
              <a:ext uri="{FF2B5EF4-FFF2-40B4-BE49-F238E27FC236}">
                <a16:creationId xmlns:a16="http://schemas.microsoft.com/office/drawing/2014/main" id="{9604C8B6-FA38-75BA-CE33-846964E47EB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E020EA3-179C-7E80-9267-C3AD75AE9180}"/>
              </a:ext>
            </a:extLst>
          </p:cNvPr>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291707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2BEC4BC-F179-ACFA-34D5-C87C3B15273A}"/>
              </a:ext>
            </a:extLst>
          </p:cNvPr>
          <p:cNvSpPr>
            <a:spLocks noGrp="1"/>
          </p:cNvSpPr>
          <p:nvPr>
            <p:ph type="dt" sz="half" idx="10"/>
          </p:nvPr>
        </p:nvSpPr>
        <p:spPr/>
        <p:txBody>
          <a:bodyPr/>
          <a:lstStyle/>
          <a:p>
            <a:fld id="{46889C1B-8327-BD42-8DB0-E1B5B7962A99}" type="datetimeFigureOut">
              <a:rPr lang="en-US" altLang="zh-TW" smtClean="0"/>
              <a:t>10/28/24</a:t>
            </a:fld>
            <a:endParaRPr lang="zh-TW" altLang="en-US"/>
          </a:p>
        </p:txBody>
      </p:sp>
      <p:sp>
        <p:nvSpPr>
          <p:cNvPr id="3" name="頁尾版面配置區 2">
            <a:extLst>
              <a:ext uri="{FF2B5EF4-FFF2-40B4-BE49-F238E27FC236}">
                <a16:creationId xmlns:a16="http://schemas.microsoft.com/office/drawing/2014/main" id="{7D568E2E-C8B6-69A3-381C-704ECF4CC25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809AEFB-6312-4428-E83F-2979491C77C2}"/>
              </a:ext>
            </a:extLst>
          </p:cNvPr>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2921948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1D044E-3D92-E147-D9B9-803F6379869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F4D4723-4C8D-3F69-6E47-5199F2144C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D08C071-68DB-715C-D33D-66A201AD81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7C259F0-A4B1-CB2C-7FE2-2E2E4AFEE57C}"/>
              </a:ext>
            </a:extLst>
          </p:cNvPr>
          <p:cNvSpPr>
            <a:spLocks noGrp="1"/>
          </p:cNvSpPr>
          <p:nvPr>
            <p:ph type="dt" sz="half" idx="10"/>
          </p:nvPr>
        </p:nvSpPr>
        <p:spPr/>
        <p:txBody>
          <a:bodyPr/>
          <a:lstStyle/>
          <a:p>
            <a:fld id="{46889C1B-8327-BD42-8DB0-E1B5B7962A99}" type="datetimeFigureOut">
              <a:rPr lang="en-US" altLang="zh-TW" smtClean="0"/>
              <a:t>10/28/24</a:t>
            </a:fld>
            <a:endParaRPr lang="zh-TW" altLang="en-US"/>
          </a:p>
        </p:txBody>
      </p:sp>
      <p:sp>
        <p:nvSpPr>
          <p:cNvPr id="6" name="頁尾版面配置區 5">
            <a:extLst>
              <a:ext uri="{FF2B5EF4-FFF2-40B4-BE49-F238E27FC236}">
                <a16:creationId xmlns:a16="http://schemas.microsoft.com/office/drawing/2014/main" id="{F7B6E441-BF72-CF2B-0B0B-445243C9339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A8AED2B-CE80-83FB-CF80-4377900812DA}"/>
              </a:ext>
            </a:extLst>
          </p:cNvPr>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67209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ACDE70-AF6C-207B-6A0E-DD3876F7AE5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F9F5D3F-BF60-E191-D43A-257A3711BD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BBA7BEB-5C73-79B3-206A-3EC1737E9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0F71EDF-683E-794E-8BDB-D47944D4550E}"/>
              </a:ext>
            </a:extLst>
          </p:cNvPr>
          <p:cNvSpPr>
            <a:spLocks noGrp="1"/>
          </p:cNvSpPr>
          <p:nvPr>
            <p:ph type="dt" sz="half" idx="10"/>
          </p:nvPr>
        </p:nvSpPr>
        <p:spPr/>
        <p:txBody>
          <a:bodyPr/>
          <a:lstStyle/>
          <a:p>
            <a:fld id="{46889C1B-8327-BD42-8DB0-E1B5B7962A99}" type="datetimeFigureOut">
              <a:rPr lang="en-US" altLang="zh-TW" smtClean="0"/>
              <a:t>10/28/24</a:t>
            </a:fld>
            <a:endParaRPr lang="zh-TW" altLang="en-US"/>
          </a:p>
        </p:txBody>
      </p:sp>
      <p:sp>
        <p:nvSpPr>
          <p:cNvPr id="6" name="頁尾版面配置區 5">
            <a:extLst>
              <a:ext uri="{FF2B5EF4-FFF2-40B4-BE49-F238E27FC236}">
                <a16:creationId xmlns:a16="http://schemas.microsoft.com/office/drawing/2014/main" id="{5DB9738E-ED63-91A0-4CDE-4C0B18D8C44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5725100-8B62-DD01-A66C-3F68741FAA75}"/>
              </a:ext>
            </a:extLst>
          </p:cNvPr>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489088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B172220-1150-CB17-632D-8091C72569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CC2D278-05EB-A26F-6896-AF254C208A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D8AE648-DCFF-91FA-90BB-F4A995E0C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889C1B-8327-BD42-8DB0-E1B5B7962A99}" type="datetimeFigureOut">
              <a:rPr lang="en-US" altLang="zh-TW" smtClean="0"/>
              <a:t>10/28/24</a:t>
            </a:fld>
            <a:endParaRPr lang="zh-TW" altLang="en-US"/>
          </a:p>
        </p:txBody>
      </p:sp>
      <p:sp>
        <p:nvSpPr>
          <p:cNvPr id="5" name="頁尾版面配置區 4">
            <a:extLst>
              <a:ext uri="{FF2B5EF4-FFF2-40B4-BE49-F238E27FC236}">
                <a16:creationId xmlns:a16="http://schemas.microsoft.com/office/drawing/2014/main" id="{F07CBAE5-8AD7-7EB6-E198-B166398D1E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8A4D155-0AD0-7006-3EC4-2793CBD808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3733929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9148992-61BA-223B-68FB-AD14126A4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576" y="-13484"/>
            <a:ext cx="6869424" cy="6871484"/>
          </a:xfrm>
          <a:prstGeom prst="rect">
            <a:avLst/>
          </a:prstGeom>
        </p:spPr>
      </p:pic>
      <p:pic>
        <p:nvPicPr>
          <p:cNvPr id="4" name="圖片 3">
            <a:extLst>
              <a:ext uri="{FF2B5EF4-FFF2-40B4-BE49-F238E27FC236}">
                <a16:creationId xmlns:a16="http://schemas.microsoft.com/office/drawing/2014/main" id="{70999876-5EE8-FD19-0518-A9B092EDD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576" y="-13484"/>
            <a:ext cx="1587500" cy="4236720"/>
          </a:xfrm>
          <a:prstGeom prst="rect">
            <a:avLst/>
          </a:prstGeom>
        </p:spPr>
      </p:pic>
    </p:spTree>
    <p:extLst>
      <p:ext uri="{BB962C8B-B14F-4D97-AF65-F5344CB8AC3E}">
        <p14:creationId xmlns:p14="http://schemas.microsoft.com/office/powerpoint/2010/main" val="1790443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6B886FB-6668-AF79-D85E-D058B1426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056" y="0"/>
            <a:ext cx="6855944" cy="6858000"/>
          </a:xfrm>
          <a:prstGeom prst="rect">
            <a:avLst/>
          </a:prstGeom>
        </p:spPr>
      </p:pic>
      <p:pic>
        <p:nvPicPr>
          <p:cNvPr id="5" name="圖片 4">
            <a:extLst>
              <a:ext uri="{FF2B5EF4-FFF2-40B4-BE49-F238E27FC236}">
                <a16:creationId xmlns:a16="http://schemas.microsoft.com/office/drawing/2014/main" id="{6956FF02-0D6D-30B1-3158-45DF64E50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237890"/>
            <a:ext cx="1587500" cy="4236720"/>
          </a:xfrm>
          <a:prstGeom prst="rect">
            <a:avLst/>
          </a:prstGeom>
        </p:spPr>
      </p:pic>
      <p:pic>
        <p:nvPicPr>
          <p:cNvPr id="7" name="圖片 6">
            <a:extLst>
              <a:ext uri="{FF2B5EF4-FFF2-40B4-BE49-F238E27FC236}">
                <a16:creationId xmlns:a16="http://schemas.microsoft.com/office/drawing/2014/main" id="{19A704D5-2DC5-E4CD-5643-487B706EBCA5}"/>
              </a:ext>
            </a:extLst>
          </p:cNvPr>
          <p:cNvPicPr>
            <a:picLocks noChangeAspect="1"/>
          </p:cNvPicPr>
          <p:nvPr/>
        </p:nvPicPr>
        <p:blipFill>
          <a:blip r:embed="rId5"/>
          <a:srcRect/>
          <a:stretch/>
        </p:blipFill>
        <p:spPr>
          <a:xfrm>
            <a:off x="12192000" y="0"/>
            <a:ext cx="3408218" cy="6858000"/>
          </a:xfrm>
          <a:prstGeom prst="rect">
            <a:avLst/>
          </a:prstGeom>
        </p:spPr>
      </p:pic>
    </p:spTree>
    <p:extLst>
      <p:ext uri="{BB962C8B-B14F-4D97-AF65-F5344CB8AC3E}">
        <p14:creationId xmlns:p14="http://schemas.microsoft.com/office/powerpoint/2010/main" val="128950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DFB8C47-1DCB-16D1-891B-A2D85287B07A}"/>
              </a:ext>
            </a:extLst>
          </p:cNvPr>
          <p:cNvPicPr>
            <a:picLocks noChangeAspect="1"/>
          </p:cNvPicPr>
          <p:nvPr/>
        </p:nvPicPr>
        <p:blipFill>
          <a:blip r:embed="rId3"/>
          <a:srcRect/>
          <a:stretch/>
        </p:blipFill>
        <p:spPr>
          <a:xfrm>
            <a:off x="8783783" y="0"/>
            <a:ext cx="3408218" cy="6858000"/>
          </a:xfrm>
          <a:prstGeom prst="rect">
            <a:avLst/>
          </a:prstGeom>
        </p:spPr>
      </p:pic>
      <p:pic>
        <p:nvPicPr>
          <p:cNvPr id="5" name="圖片 4">
            <a:extLst>
              <a:ext uri="{FF2B5EF4-FFF2-40B4-BE49-F238E27FC236}">
                <a16:creationId xmlns:a16="http://schemas.microsoft.com/office/drawing/2014/main" id="{FB931C23-11DA-109F-8A44-4F13AEFA7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5911" y="2010325"/>
            <a:ext cx="138235" cy="234111"/>
          </a:xfrm>
          <a:prstGeom prst="rect">
            <a:avLst/>
          </a:prstGeom>
        </p:spPr>
      </p:pic>
      <p:pic>
        <p:nvPicPr>
          <p:cNvPr id="6" name="圖片 5">
            <a:extLst>
              <a:ext uri="{FF2B5EF4-FFF2-40B4-BE49-F238E27FC236}">
                <a16:creationId xmlns:a16="http://schemas.microsoft.com/office/drawing/2014/main" id="{E0F7F2AA-0BD8-4792-DFDF-255B556F3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4108" y="-2858275"/>
            <a:ext cx="1587500" cy="4236720"/>
          </a:xfrm>
          <a:prstGeom prst="rect">
            <a:avLst/>
          </a:prstGeom>
        </p:spPr>
      </p:pic>
    </p:spTree>
    <p:extLst>
      <p:ext uri="{BB962C8B-B14F-4D97-AF65-F5344CB8AC3E}">
        <p14:creationId xmlns:p14="http://schemas.microsoft.com/office/powerpoint/2010/main" val="4018859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DFB8C47-1DCB-16D1-891B-A2D85287B07A}"/>
              </a:ext>
            </a:extLst>
          </p:cNvPr>
          <p:cNvPicPr>
            <a:picLocks noChangeAspect="1"/>
          </p:cNvPicPr>
          <p:nvPr/>
        </p:nvPicPr>
        <p:blipFill>
          <a:blip r:embed="rId3"/>
          <a:srcRect/>
          <a:stretch/>
        </p:blipFill>
        <p:spPr>
          <a:xfrm>
            <a:off x="7144762" y="-2292854"/>
            <a:ext cx="9095393" cy="18301707"/>
          </a:xfrm>
          <a:prstGeom prst="rect">
            <a:avLst/>
          </a:prstGeom>
        </p:spPr>
      </p:pic>
      <p:pic>
        <p:nvPicPr>
          <p:cNvPr id="5" name="圖片 4">
            <a:extLst>
              <a:ext uri="{FF2B5EF4-FFF2-40B4-BE49-F238E27FC236}">
                <a16:creationId xmlns:a16="http://schemas.microsoft.com/office/drawing/2014/main" id="{FB931C23-11DA-109F-8A44-4F13AEFA7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7768" y="1682141"/>
            <a:ext cx="2585168" cy="4378168"/>
          </a:xfrm>
          <a:prstGeom prst="rect">
            <a:avLst/>
          </a:prstGeom>
        </p:spPr>
      </p:pic>
      <p:pic>
        <p:nvPicPr>
          <p:cNvPr id="6" name="圖片 5">
            <a:extLst>
              <a:ext uri="{FF2B5EF4-FFF2-40B4-BE49-F238E27FC236}">
                <a16:creationId xmlns:a16="http://schemas.microsoft.com/office/drawing/2014/main" id="{E0F7F2AA-0BD8-4792-DFDF-255B556F3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4108" y="-2858275"/>
            <a:ext cx="1587500" cy="4236720"/>
          </a:xfrm>
          <a:prstGeom prst="rect">
            <a:avLst/>
          </a:prstGeom>
        </p:spPr>
      </p:pic>
      <p:pic>
        <p:nvPicPr>
          <p:cNvPr id="3" name="圖片 2">
            <a:extLst>
              <a:ext uri="{FF2B5EF4-FFF2-40B4-BE49-F238E27FC236}">
                <a16:creationId xmlns:a16="http://schemas.microsoft.com/office/drawing/2014/main" id="{979B0255-4FE2-8B20-EC14-B0C8B783E4C3}"/>
              </a:ext>
            </a:extLst>
          </p:cNvPr>
          <p:cNvPicPr>
            <a:picLocks noChangeAspect="1"/>
          </p:cNvPicPr>
          <p:nvPr/>
        </p:nvPicPr>
        <p:blipFill>
          <a:blip r:embed="rId6"/>
          <a:srcRect/>
          <a:stretch/>
        </p:blipFill>
        <p:spPr>
          <a:xfrm>
            <a:off x="12797587" y="-1951"/>
            <a:ext cx="3442568" cy="6805694"/>
          </a:xfrm>
          <a:prstGeom prst="rect">
            <a:avLst/>
          </a:prstGeom>
        </p:spPr>
      </p:pic>
      <p:pic>
        <p:nvPicPr>
          <p:cNvPr id="8" name="圖片 7">
            <a:extLst>
              <a:ext uri="{FF2B5EF4-FFF2-40B4-BE49-F238E27FC236}">
                <a16:creationId xmlns:a16="http://schemas.microsoft.com/office/drawing/2014/main" id="{68F849DD-D1BD-2C09-74E0-054830F7D1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99938" y="1931166"/>
            <a:ext cx="183163" cy="362099"/>
          </a:xfrm>
          <a:prstGeom prst="rect">
            <a:avLst/>
          </a:prstGeom>
        </p:spPr>
      </p:pic>
      <p:sp>
        <p:nvSpPr>
          <p:cNvPr id="10" name="閃電 9">
            <a:extLst>
              <a:ext uri="{FF2B5EF4-FFF2-40B4-BE49-F238E27FC236}">
                <a16:creationId xmlns:a16="http://schemas.microsoft.com/office/drawing/2014/main" id="{9A3A2E6A-9237-ADC2-8B66-684B41B7FEA5}"/>
              </a:ext>
            </a:extLst>
          </p:cNvPr>
          <p:cNvSpPr/>
          <p:nvPr/>
        </p:nvSpPr>
        <p:spPr>
          <a:xfrm rot="20031676" flipH="1">
            <a:off x="14325946" y="3713053"/>
            <a:ext cx="45719" cy="4571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閃電 11">
            <a:extLst>
              <a:ext uri="{FF2B5EF4-FFF2-40B4-BE49-F238E27FC236}">
                <a16:creationId xmlns:a16="http://schemas.microsoft.com/office/drawing/2014/main" id="{C5B83D24-6507-4E8A-6010-FC92374127ED}"/>
              </a:ext>
            </a:extLst>
          </p:cNvPr>
          <p:cNvSpPr/>
          <p:nvPr/>
        </p:nvSpPr>
        <p:spPr>
          <a:xfrm rot="15543820" flipH="1" flipV="1">
            <a:off x="14383476" y="3760255"/>
            <a:ext cx="47551" cy="47551"/>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閃電 13">
            <a:extLst>
              <a:ext uri="{FF2B5EF4-FFF2-40B4-BE49-F238E27FC236}">
                <a16:creationId xmlns:a16="http://schemas.microsoft.com/office/drawing/2014/main" id="{AC706544-19AD-AC22-D2CC-A1DE1E71A3B7}"/>
              </a:ext>
            </a:extLst>
          </p:cNvPr>
          <p:cNvSpPr/>
          <p:nvPr/>
        </p:nvSpPr>
        <p:spPr>
          <a:xfrm rot="15543820" flipH="1" flipV="1">
            <a:off x="14492969" y="3770949"/>
            <a:ext cx="51801" cy="51801"/>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46349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9F3208A-D74F-B07D-6F1F-3808D5D50EAB}"/>
              </a:ext>
            </a:extLst>
          </p:cNvPr>
          <p:cNvPicPr>
            <a:picLocks noChangeAspect="1"/>
          </p:cNvPicPr>
          <p:nvPr/>
        </p:nvPicPr>
        <p:blipFill>
          <a:blip r:embed="rId3"/>
          <a:srcRect/>
          <a:stretch/>
        </p:blipFill>
        <p:spPr>
          <a:xfrm>
            <a:off x="8749431" y="0"/>
            <a:ext cx="3442568" cy="6805694"/>
          </a:xfrm>
          <a:prstGeom prst="rect">
            <a:avLst/>
          </a:prstGeom>
        </p:spPr>
      </p:pic>
      <p:pic>
        <p:nvPicPr>
          <p:cNvPr id="5" name="圖片 4">
            <a:extLst>
              <a:ext uri="{FF2B5EF4-FFF2-40B4-BE49-F238E27FC236}">
                <a16:creationId xmlns:a16="http://schemas.microsoft.com/office/drawing/2014/main" id="{4503FD42-7D62-77F8-914E-D340BBF9EF5E}"/>
              </a:ext>
            </a:extLst>
          </p:cNvPr>
          <p:cNvPicPr>
            <a:picLocks noChangeAspect="1"/>
          </p:cNvPicPr>
          <p:nvPr/>
        </p:nvPicPr>
        <p:blipFill>
          <a:blip r:embed="rId4"/>
          <a:srcRect/>
          <a:stretch/>
        </p:blipFill>
        <p:spPr>
          <a:xfrm>
            <a:off x="10855388" y="3091384"/>
            <a:ext cx="1587500" cy="4236209"/>
          </a:xfrm>
          <a:prstGeom prst="rect">
            <a:avLst/>
          </a:prstGeom>
        </p:spPr>
      </p:pic>
      <p:sp>
        <p:nvSpPr>
          <p:cNvPr id="6" name="閃電 5">
            <a:extLst>
              <a:ext uri="{FF2B5EF4-FFF2-40B4-BE49-F238E27FC236}">
                <a16:creationId xmlns:a16="http://schemas.microsoft.com/office/drawing/2014/main" id="{A7DA8F2A-2282-6251-F01A-C4F8540A3F6F}"/>
              </a:ext>
            </a:extLst>
          </p:cNvPr>
          <p:cNvSpPr/>
          <p:nvPr/>
        </p:nvSpPr>
        <p:spPr>
          <a:xfrm rot="15543820" flipH="1" flipV="1">
            <a:off x="10386720" y="3669697"/>
            <a:ext cx="47551" cy="47551"/>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CB2A497A-4D04-0B5B-DF0B-23425420F9D6}"/>
              </a:ext>
            </a:extLst>
          </p:cNvPr>
          <p:cNvSpPr/>
          <p:nvPr/>
        </p:nvSpPr>
        <p:spPr>
          <a:xfrm rot="15543820" flipH="1" flipV="1">
            <a:off x="10412450" y="3771436"/>
            <a:ext cx="51801" cy="51801"/>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5E0D73B7-AD8E-0B55-5150-DF956ACDDF2D}"/>
              </a:ext>
            </a:extLst>
          </p:cNvPr>
          <p:cNvSpPr/>
          <p:nvPr/>
        </p:nvSpPr>
        <p:spPr>
          <a:xfrm rot="20031676" flipH="1">
            <a:off x="10277943" y="3679480"/>
            <a:ext cx="45719" cy="4571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0D968904-1C90-0E2F-C37C-A4AEF9534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8232" y="1946143"/>
            <a:ext cx="183163" cy="362099"/>
          </a:xfrm>
          <a:prstGeom prst="rect">
            <a:avLst/>
          </a:prstGeom>
        </p:spPr>
      </p:pic>
    </p:spTree>
    <p:extLst>
      <p:ext uri="{BB962C8B-B14F-4D97-AF65-F5344CB8AC3E}">
        <p14:creationId xmlns:p14="http://schemas.microsoft.com/office/powerpoint/2010/main" val="1196783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9F3208A-D74F-B07D-6F1F-3808D5D50EAB}"/>
              </a:ext>
            </a:extLst>
          </p:cNvPr>
          <p:cNvPicPr>
            <a:picLocks noChangeAspect="1"/>
          </p:cNvPicPr>
          <p:nvPr/>
        </p:nvPicPr>
        <p:blipFill>
          <a:blip r:embed="rId3"/>
          <a:srcRect/>
          <a:stretch/>
        </p:blipFill>
        <p:spPr>
          <a:xfrm>
            <a:off x="8749431" y="0"/>
            <a:ext cx="3442568" cy="6805694"/>
          </a:xfrm>
          <a:prstGeom prst="rect">
            <a:avLst/>
          </a:prstGeom>
        </p:spPr>
      </p:pic>
      <p:pic>
        <p:nvPicPr>
          <p:cNvPr id="5" name="圖片 4">
            <a:extLst>
              <a:ext uri="{FF2B5EF4-FFF2-40B4-BE49-F238E27FC236}">
                <a16:creationId xmlns:a16="http://schemas.microsoft.com/office/drawing/2014/main" id="{4503FD42-7D62-77F8-914E-D340BBF9EF5E}"/>
              </a:ext>
            </a:extLst>
          </p:cNvPr>
          <p:cNvPicPr>
            <a:picLocks noChangeAspect="1"/>
          </p:cNvPicPr>
          <p:nvPr/>
        </p:nvPicPr>
        <p:blipFill>
          <a:blip r:embed="rId4"/>
          <a:srcRect/>
          <a:stretch/>
        </p:blipFill>
        <p:spPr>
          <a:xfrm>
            <a:off x="10855388" y="3091384"/>
            <a:ext cx="1587500" cy="4236209"/>
          </a:xfrm>
          <a:prstGeom prst="rect">
            <a:avLst/>
          </a:prstGeom>
        </p:spPr>
      </p:pic>
      <p:sp>
        <p:nvSpPr>
          <p:cNvPr id="6" name="閃電 5">
            <a:extLst>
              <a:ext uri="{FF2B5EF4-FFF2-40B4-BE49-F238E27FC236}">
                <a16:creationId xmlns:a16="http://schemas.microsoft.com/office/drawing/2014/main" id="{A7DA8F2A-2282-6251-F01A-C4F8540A3F6F}"/>
              </a:ext>
            </a:extLst>
          </p:cNvPr>
          <p:cNvSpPr/>
          <p:nvPr/>
        </p:nvSpPr>
        <p:spPr>
          <a:xfrm rot="14041860" flipH="1" flipV="1">
            <a:off x="10109045" y="3309751"/>
            <a:ext cx="444699" cy="44469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CB2A497A-4D04-0B5B-DF0B-23425420F9D6}"/>
              </a:ext>
            </a:extLst>
          </p:cNvPr>
          <p:cNvSpPr/>
          <p:nvPr/>
        </p:nvSpPr>
        <p:spPr>
          <a:xfrm rot="15543820" flipH="1" flipV="1">
            <a:off x="10430666" y="3726114"/>
            <a:ext cx="347665" cy="347665"/>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5E0D73B7-AD8E-0B55-5150-DF956ACDDF2D}"/>
              </a:ext>
            </a:extLst>
          </p:cNvPr>
          <p:cNvSpPr/>
          <p:nvPr/>
        </p:nvSpPr>
        <p:spPr>
          <a:xfrm rot="17433360" flipH="1">
            <a:off x="9672175" y="3176687"/>
            <a:ext cx="489789" cy="48978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0D968904-1C90-0E2F-C37C-A4AEF9534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8232" y="1946143"/>
            <a:ext cx="183163" cy="362099"/>
          </a:xfrm>
          <a:prstGeom prst="rect">
            <a:avLst/>
          </a:prstGeom>
        </p:spPr>
      </p:pic>
    </p:spTree>
    <p:extLst>
      <p:ext uri="{BB962C8B-B14F-4D97-AF65-F5344CB8AC3E}">
        <p14:creationId xmlns:p14="http://schemas.microsoft.com/office/powerpoint/2010/main" val="2041104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9F3208A-D74F-B07D-6F1F-3808D5D50EAB}"/>
              </a:ext>
            </a:extLst>
          </p:cNvPr>
          <p:cNvPicPr>
            <a:picLocks noChangeAspect="1"/>
          </p:cNvPicPr>
          <p:nvPr/>
        </p:nvPicPr>
        <p:blipFill>
          <a:blip r:embed="rId3"/>
          <a:srcRect/>
          <a:stretch/>
        </p:blipFill>
        <p:spPr>
          <a:xfrm>
            <a:off x="8749431" y="0"/>
            <a:ext cx="3442568" cy="6805694"/>
          </a:xfrm>
          <a:prstGeom prst="rect">
            <a:avLst/>
          </a:prstGeom>
        </p:spPr>
      </p:pic>
      <p:pic>
        <p:nvPicPr>
          <p:cNvPr id="5" name="圖片 4">
            <a:extLst>
              <a:ext uri="{FF2B5EF4-FFF2-40B4-BE49-F238E27FC236}">
                <a16:creationId xmlns:a16="http://schemas.microsoft.com/office/drawing/2014/main" id="{4503FD42-7D62-77F8-914E-D340BBF9EF5E}"/>
              </a:ext>
            </a:extLst>
          </p:cNvPr>
          <p:cNvPicPr>
            <a:picLocks noChangeAspect="1"/>
          </p:cNvPicPr>
          <p:nvPr/>
        </p:nvPicPr>
        <p:blipFill>
          <a:blip r:embed="rId4"/>
          <a:srcRect/>
          <a:stretch/>
        </p:blipFill>
        <p:spPr>
          <a:xfrm>
            <a:off x="10855388" y="3091384"/>
            <a:ext cx="1587500" cy="4236209"/>
          </a:xfrm>
          <a:prstGeom prst="rect">
            <a:avLst/>
          </a:prstGeom>
        </p:spPr>
      </p:pic>
      <p:sp>
        <p:nvSpPr>
          <p:cNvPr id="6" name="閃電 5">
            <a:extLst>
              <a:ext uri="{FF2B5EF4-FFF2-40B4-BE49-F238E27FC236}">
                <a16:creationId xmlns:a16="http://schemas.microsoft.com/office/drawing/2014/main" id="{A7DA8F2A-2282-6251-F01A-C4F8540A3F6F}"/>
              </a:ext>
            </a:extLst>
          </p:cNvPr>
          <p:cNvSpPr/>
          <p:nvPr/>
        </p:nvSpPr>
        <p:spPr>
          <a:xfrm rot="14041860" flipH="1" flipV="1">
            <a:off x="9998068" y="2967888"/>
            <a:ext cx="729980" cy="729980"/>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CB2A497A-4D04-0B5B-DF0B-23425420F9D6}"/>
              </a:ext>
            </a:extLst>
          </p:cNvPr>
          <p:cNvSpPr/>
          <p:nvPr/>
        </p:nvSpPr>
        <p:spPr>
          <a:xfrm rot="15543820" flipH="1" flipV="1">
            <a:off x="10406087" y="3518745"/>
            <a:ext cx="545407" cy="545407"/>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5E0D73B7-AD8E-0B55-5150-DF956ACDDF2D}"/>
              </a:ext>
            </a:extLst>
          </p:cNvPr>
          <p:cNvSpPr/>
          <p:nvPr/>
        </p:nvSpPr>
        <p:spPr>
          <a:xfrm rot="17433360" flipH="1">
            <a:off x="9806809" y="3285268"/>
            <a:ext cx="373383" cy="373383"/>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0D968904-1C90-0E2F-C37C-A4AEF9534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8232" y="1946143"/>
            <a:ext cx="183163" cy="362099"/>
          </a:xfrm>
          <a:prstGeom prst="rect">
            <a:avLst/>
          </a:prstGeom>
        </p:spPr>
      </p:pic>
    </p:spTree>
    <p:extLst>
      <p:ext uri="{BB962C8B-B14F-4D97-AF65-F5344CB8AC3E}">
        <p14:creationId xmlns:p14="http://schemas.microsoft.com/office/powerpoint/2010/main" val="569354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9F3208A-D74F-B07D-6F1F-3808D5D50EAB}"/>
              </a:ext>
            </a:extLst>
          </p:cNvPr>
          <p:cNvPicPr>
            <a:picLocks noChangeAspect="1"/>
          </p:cNvPicPr>
          <p:nvPr/>
        </p:nvPicPr>
        <p:blipFill>
          <a:blip r:embed="rId3"/>
          <a:srcRect/>
          <a:stretch/>
        </p:blipFill>
        <p:spPr>
          <a:xfrm>
            <a:off x="8749431" y="0"/>
            <a:ext cx="3442568" cy="6805694"/>
          </a:xfrm>
          <a:prstGeom prst="rect">
            <a:avLst/>
          </a:prstGeom>
        </p:spPr>
      </p:pic>
      <p:pic>
        <p:nvPicPr>
          <p:cNvPr id="5" name="圖片 4">
            <a:extLst>
              <a:ext uri="{FF2B5EF4-FFF2-40B4-BE49-F238E27FC236}">
                <a16:creationId xmlns:a16="http://schemas.microsoft.com/office/drawing/2014/main" id="{4503FD42-7D62-77F8-914E-D340BBF9EF5E}"/>
              </a:ext>
            </a:extLst>
          </p:cNvPr>
          <p:cNvPicPr>
            <a:picLocks noChangeAspect="1"/>
          </p:cNvPicPr>
          <p:nvPr/>
        </p:nvPicPr>
        <p:blipFill>
          <a:blip r:embed="rId4"/>
          <a:srcRect/>
          <a:stretch/>
        </p:blipFill>
        <p:spPr>
          <a:xfrm>
            <a:off x="10855388" y="3091384"/>
            <a:ext cx="1587500" cy="4236209"/>
          </a:xfrm>
          <a:prstGeom prst="rect">
            <a:avLst/>
          </a:prstGeom>
        </p:spPr>
      </p:pic>
      <p:sp>
        <p:nvSpPr>
          <p:cNvPr id="6" name="閃電 5">
            <a:extLst>
              <a:ext uri="{FF2B5EF4-FFF2-40B4-BE49-F238E27FC236}">
                <a16:creationId xmlns:a16="http://schemas.microsoft.com/office/drawing/2014/main" id="{A7DA8F2A-2282-6251-F01A-C4F8540A3F6F}"/>
              </a:ext>
            </a:extLst>
          </p:cNvPr>
          <p:cNvSpPr/>
          <p:nvPr/>
        </p:nvSpPr>
        <p:spPr>
          <a:xfrm rot="14041860" flipH="1" flipV="1">
            <a:off x="10109045" y="3309751"/>
            <a:ext cx="444699" cy="44469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CB2A497A-4D04-0B5B-DF0B-23425420F9D6}"/>
              </a:ext>
            </a:extLst>
          </p:cNvPr>
          <p:cNvSpPr/>
          <p:nvPr/>
        </p:nvSpPr>
        <p:spPr>
          <a:xfrm rot="15543820" flipH="1" flipV="1">
            <a:off x="10430666" y="3726114"/>
            <a:ext cx="347665" cy="347665"/>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5E0D73B7-AD8E-0B55-5150-DF956ACDDF2D}"/>
              </a:ext>
            </a:extLst>
          </p:cNvPr>
          <p:cNvSpPr/>
          <p:nvPr/>
        </p:nvSpPr>
        <p:spPr>
          <a:xfrm rot="17433360" flipH="1">
            <a:off x="9672175" y="3176687"/>
            <a:ext cx="489789" cy="48978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0D968904-1C90-0E2F-C37C-A4AEF9534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8232" y="1946143"/>
            <a:ext cx="183163" cy="362099"/>
          </a:xfrm>
          <a:prstGeom prst="rect">
            <a:avLst/>
          </a:prstGeom>
        </p:spPr>
      </p:pic>
    </p:spTree>
    <p:extLst>
      <p:ext uri="{BB962C8B-B14F-4D97-AF65-F5344CB8AC3E}">
        <p14:creationId xmlns:p14="http://schemas.microsoft.com/office/powerpoint/2010/main" val="3006071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9F3208A-D74F-B07D-6F1F-3808D5D50EAB}"/>
              </a:ext>
            </a:extLst>
          </p:cNvPr>
          <p:cNvPicPr>
            <a:picLocks noChangeAspect="1"/>
          </p:cNvPicPr>
          <p:nvPr/>
        </p:nvPicPr>
        <p:blipFill>
          <a:blip r:embed="rId3"/>
          <a:srcRect/>
          <a:stretch/>
        </p:blipFill>
        <p:spPr>
          <a:xfrm>
            <a:off x="8749431" y="0"/>
            <a:ext cx="3442568" cy="6805694"/>
          </a:xfrm>
          <a:prstGeom prst="rect">
            <a:avLst/>
          </a:prstGeom>
        </p:spPr>
      </p:pic>
      <p:pic>
        <p:nvPicPr>
          <p:cNvPr id="5" name="圖片 4">
            <a:extLst>
              <a:ext uri="{FF2B5EF4-FFF2-40B4-BE49-F238E27FC236}">
                <a16:creationId xmlns:a16="http://schemas.microsoft.com/office/drawing/2014/main" id="{4503FD42-7D62-77F8-914E-D340BBF9EF5E}"/>
              </a:ext>
            </a:extLst>
          </p:cNvPr>
          <p:cNvPicPr>
            <a:picLocks noChangeAspect="1"/>
          </p:cNvPicPr>
          <p:nvPr/>
        </p:nvPicPr>
        <p:blipFill>
          <a:blip r:embed="rId4"/>
          <a:srcRect/>
          <a:stretch/>
        </p:blipFill>
        <p:spPr>
          <a:xfrm>
            <a:off x="10855388" y="3091384"/>
            <a:ext cx="1587500" cy="4236209"/>
          </a:xfrm>
          <a:prstGeom prst="rect">
            <a:avLst/>
          </a:prstGeom>
        </p:spPr>
      </p:pic>
      <p:sp>
        <p:nvSpPr>
          <p:cNvPr id="6" name="閃電 5">
            <a:extLst>
              <a:ext uri="{FF2B5EF4-FFF2-40B4-BE49-F238E27FC236}">
                <a16:creationId xmlns:a16="http://schemas.microsoft.com/office/drawing/2014/main" id="{A7DA8F2A-2282-6251-F01A-C4F8540A3F6F}"/>
              </a:ext>
            </a:extLst>
          </p:cNvPr>
          <p:cNvSpPr/>
          <p:nvPr/>
        </p:nvSpPr>
        <p:spPr>
          <a:xfrm rot="14041860" flipH="1" flipV="1">
            <a:off x="10109045" y="3309751"/>
            <a:ext cx="444699" cy="44469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CB2A497A-4D04-0B5B-DF0B-23425420F9D6}"/>
              </a:ext>
            </a:extLst>
          </p:cNvPr>
          <p:cNvSpPr/>
          <p:nvPr/>
        </p:nvSpPr>
        <p:spPr>
          <a:xfrm rot="15543820" flipH="1" flipV="1">
            <a:off x="10430666" y="3726114"/>
            <a:ext cx="347665" cy="347665"/>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5E0D73B7-AD8E-0B55-5150-DF956ACDDF2D}"/>
              </a:ext>
            </a:extLst>
          </p:cNvPr>
          <p:cNvSpPr/>
          <p:nvPr/>
        </p:nvSpPr>
        <p:spPr>
          <a:xfrm rot="17433360" flipH="1">
            <a:off x="9672175" y="3176687"/>
            <a:ext cx="489789" cy="48978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0D968904-1C90-0E2F-C37C-A4AEF9534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681" y="403788"/>
            <a:ext cx="3034068" cy="5998118"/>
          </a:xfrm>
          <a:prstGeom prst="rect">
            <a:avLst/>
          </a:prstGeom>
        </p:spPr>
      </p:pic>
      <p:pic>
        <p:nvPicPr>
          <p:cNvPr id="3" name="圖片 2">
            <a:extLst>
              <a:ext uri="{FF2B5EF4-FFF2-40B4-BE49-F238E27FC236}">
                <a16:creationId xmlns:a16="http://schemas.microsoft.com/office/drawing/2014/main" id="{B3ED3B65-BABF-4B11-B33E-280A0E398E3A}"/>
              </a:ext>
            </a:extLst>
          </p:cNvPr>
          <p:cNvPicPr>
            <a:picLocks noChangeAspect="1"/>
          </p:cNvPicPr>
          <p:nvPr/>
        </p:nvPicPr>
        <p:blipFill>
          <a:blip r:embed="rId6"/>
          <a:srcRect/>
          <a:stretch/>
        </p:blipFill>
        <p:spPr>
          <a:xfrm>
            <a:off x="12192000" y="0"/>
            <a:ext cx="3402418" cy="6858000"/>
          </a:xfrm>
          <a:prstGeom prst="rect">
            <a:avLst/>
          </a:prstGeom>
        </p:spPr>
      </p:pic>
      <p:pic>
        <p:nvPicPr>
          <p:cNvPr id="9" name="圖片 8">
            <a:extLst>
              <a:ext uri="{FF2B5EF4-FFF2-40B4-BE49-F238E27FC236}">
                <a16:creationId xmlns:a16="http://schemas.microsoft.com/office/drawing/2014/main" id="{72792594-1B46-D3E4-CDAE-D0DC3C923B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65916" y="4008216"/>
            <a:ext cx="94647" cy="190772"/>
          </a:xfrm>
          <a:prstGeom prst="rect">
            <a:avLst/>
          </a:prstGeom>
        </p:spPr>
      </p:pic>
    </p:spTree>
    <p:extLst>
      <p:ext uri="{BB962C8B-B14F-4D97-AF65-F5344CB8AC3E}">
        <p14:creationId xmlns:p14="http://schemas.microsoft.com/office/powerpoint/2010/main" val="381933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B0A5234-5E46-265D-87C4-2B8EE8034D79}"/>
              </a:ext>
            </a:extLst>
          </p:cNvPr>
          <p:cNvPicPr>
            <a:picLocks noChangeAspect="1"/>
          </p:cNvPicPr>
          <p:nvPr/>
        </p:nvPicPr>
        <p:blipFill>
          <a:blip r:embed="rId3"/>
          <a:srcRect/>
          <a:stretch/>
        </p:blipFill>
        <p:spPr>
          <a:xfrm>
            <a:off x="8789581" y="0"/>
            <a:ext cx="3402418" cy="6858000"/>
          </a:xfrm>
          <a:prstGeom prst="rect">
            <a:avLst/>
          </a:prstGeom>
        </p:spPr>
      </p:pic>
      <p:pic>
        <p:nvPicPr>
          <p:cNvPr id="5" name="圖片 4">
            <a:extLst>
              <a:ext uri="{FF2B5EF4-FFF2-40B4-BE49-F238E27FC236}">
                <a16:creationId xmlns:a16="http://schemas.microsoft.com/office/drawing/2014/main" id="{AC979140-515E-A47B-8596-D1C55B436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3290" y="-3420734"/>
            <a:ext cx="1587500" cy="4236720"/>
          </a:xfrm>
          <a:prstGeom prst="rect">
            <a:avLst/>
          </a:prstGeom>
        </p:spPr>
      </p:pic>
      <p:pic>
        <p:nvPicPr>
          <p:cNvPr id="6" name="圖片 5">
            <a:extLst>
              <a:ext uri="{FF2B5EF4-FFF2-40B4-BE49-F238E27FC236}">
                <a16:creationId xmlns:a16="http://schemas.microsoft.com/office/drawing/2014/main" id="{BAFE4897-BE1D-BD1D-FA61-66263E145D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9716" y="4045948"/>
            <a:ext cx="94647" cy="190772"/>
          </a:xfrm>
          <a:prstGeom prst="rect">
            <a:avLst/>
          </a:prstGeom>
        </p:spPr>
      </p:pic>
    </p:spTree>
    <p:extLst>
      <p:ext uri="{BB962C8B-B14F-4D97-AF65-F5344CB8AC3E}">
        <p14:creationId xmlns:p14="http://schemas.microsoft.com/office/powerpoint/2010/main" val="174658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B0A5234-5E46-265D-87C4-2B8EE8034D79}"/>
              </a:ext>
            </a:extLst>
          </p:cNvPr>
          <p:cNvPicPr>
            <a:picLocks noChangeAspect="1"/>
          </p:cNvPicPr>
          <p:nvPr/>
        </p:nvPicPr>
        <p:blipFill>
          <a:blip r:embed="rId3"/>
          <a:srcRect/>
          <a:stretch/>
        </p:blipFill>
        <p:spPr>
          <a:xfrm>
            <a:off x="8789581" y="0"/>
            <a:ext cx="3402418" cy="6858000"/>
          </a:xfrm>
          <a:prstGeom prst="rect">
            <a:avLst/>
          </a:prstGeom>
        </p:spPr>
      </p:pic>
      <p:pic>
        <p:nvPicPr>
          <p:cNvPr id="6" name="圖片 5">
            <a:extLst>
              <a:ext uri="{FF2B5EF4-FFF2-40B4-BE49-F238E27FC236}">
                <a16:creationId xmlns:a16="http://schemas.microsoft.com/office/drawing/2014/main" id="{BAFE4897-BE1D-BD1D-FA61-66263E145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581" y="184009"/>
            <a:ext cx="3061605" cy="6171021"/>
          </a:xfrm>
          <a:prstGeom prst="rect">
            <a:avLst/>
          </a:prstGeom>
        </p:spPr>
      </p:pic>
      <p:pic>
        <p:nvPicPr>
          <p:cNvPr id="5" name="圖片 4">
            <a:extLst>
              <a:ext uri="{FF2B5EF4-FFF2-40B4-BE49-F238E27FC236}">
                <a16:creationId xmlns:a16="http://schemas.microsoft.com/office/drawing/2014/main" id="{AC979140-515E-A47B-8596-D1C55B436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3290" y="-3420734"/>
            <a:ext cx="1587500" cy="4236720"/>
          </a:xfrm>
          <a:prstGeom prst="rect">
            <a:avLst/>
          </a:prstGeom>
        </p:spPr>
      </p:pic>
    </p:spTree>
    <p:extLst>
      <p:ext uri="{BB962C8B-B14F-4D97-AF65-F5344CB8AC3E}">
        <p14:creationId xmlns:p14="http://schemas.microsoft.com/office/powerpoint/2010/main" val="250069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9148992-61BA-223B-68FB-AD14126A43CC}"/>
              </a:ext>
            </a:extLst>
          </p:cNvPr>
          <p:cNvPicPr>
            <a:picLocks noChangeAspect="1"/>
          </p:cNvPicPr>
          <p:nvPr/>
        </p:nvPicPr>
        <p:blipFill>
          <a:blip r:embed="rId3"/>
          <a:srcRect/>
          <a:stretch/>
        </p:blipFill>
        <p:spPr>
          <a:xfrm>
            <a:off x="8438808" y="-11424"/>
            <a:ext cx="6869424" cy="6869424"/>
          </a:xfrm>
          <a:prstGeom prst="rect">
            <a:avLst/>
          </a:prstGeom>
        </p:spPr>
      </p:pic>
      <p:pic>
        <p:nvPicPr>
          <p:cNvPr id="4" name="圖片 3">
            <a:extLst>
              <a:ext uri="{FF2B5EF4-FFF2-40B4-BE49-F238E27FC236}">
                <a16:creationId xmlns:a16="http://schemas.microsoft.com/office/drawing/2014/main" id="{70999876-5EE8-FD19-0518-A9B092EDD635}"/>
              </a:ext>
            </a:extLst>
          </p:cNvPr>
          <p:cNvPicPr>
            <a:picLocks noChangeAspect="1"/>
          </p:cNvPicPr>
          <p:nvPr/>
        </p:nvPicPr>
        <p:blipFill>
          <a:blip r:embed="rId4"/>
          <a:srcRect/>
          <a:stretch/>
        </p:blipFill>
        <p:spPr>
          <a:xfrm>
            <a:off x="8633260" y="5573005"/>
            <a:ext cx="1587500" cy="4236209"/>
          </a:xfrm>
          <a:prstGeom prst="rect">
            <a:avLst/>
          </a:prstGeom>
        </p:spPr>
      </p:pic>
      <p:sp>
        <p:nvSpPr>
          <p:cNvPr id="6" name="語音泡泡: 橢圓形 5">
            <a:extLst>
              <a:ext uri="{FF2B5EF4-FFF2-40B4-BE49-F238E27FC236}">
                <a16:creationId xmlns:a16="http://schemas.microsoft.com/office/drawing/2014/main" id="{9E51E1BC-1972-78F2-2795-9B9E2C133534}"/>
              </a:ext>
            </a:extLst>
          </p:cNvPr>
          <p:cNvSpPr/>
          <p:nvPr/>
        </p:nvSpPr>
        <p:spPr>
          <a:xfrm flipH="1">
            <a:off x="12994333" y="1721871"/>
            <a:ext cx="63852" cy="56129"/>
          </a:xfrm>
          <a:prstGeom prst="wedgeEllipseCallout">
            <a:avLst>
              <a:gd name="adj1" fmla="val -84599"/>
              <a:gd name="adj2" fmla="val 915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Tree>
    <p:extLst>
      <p:ext uri="{BB962C8B-B14F-4D97-AF65-F5344CB8AC3E}">
        <p14:creationId xmlns:p14="http://schemas.microsoft.com/office/powerpoint/2010/main" val="4049435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9148992-61BA-223B-68FB-AD14126A43CC}"/>
              </a:ext>
            </a:extLst>
          </p:cNvPr>
          <p:cNvPicPr>
            <a:picLocks noChangeAspect="1"/>
          </p:cNvPicPr>
          <p:nvPr/>
        </p:nvPicPr>
        <p:blipFill>
          <a:blip r:embed="rId3"/>
          <a:srcRect/>
          <a:stretch/>
        </p:blipFill>
        <p:spPr>
          <a:xfrm>
            <a:off x="5322576" y="-11424"/>
            <a:ext cx="6869424" cy="6869424"/>
          </a:xfrm>
          <a:prstGeom prst="rect">
            <a:avLst/>
          </a:prstGeom>
        </p:spPr>
      </p:pic>
      <p:pic>
        <p:nvPicPr>
          <p:cNvPr id="4" name="圖片 3">
            <a:extLst>
              <a:ext uri="{FF2B5EF4-FFF2-40B4-BE49-F238E27FC236}">
                <a16:creationId xmlns:a16="http://schemas.microsoft.com/office/drawing/2014/main" id="{70999876-5EE8-FD19-0518-A9B092EDD635}"/>
              </a:ext>
            </a:extLst>
          </p:cNvPr>
          <p:cNvPicPr>
            <a:picLocks noChangeAspect="1"/>
          </p:cNvPicPr>
          <p:nvPr/>
        </p:nvPicPr>
        <p:blipFill>
          <a:blip r:embed="rId4"/>
          <a:srcRect/>
          <a:stretch/>
        </p:blipFill>
        <p:spPr>
          <a:xfrm>
            <a:off x="5322576" y="5467348"/>
            <a:ext cx="1587500" cy="4236209"/>
          </a:xfrm>
          <a:prstGeom prst="rect">
            <a:avLst/>
          </a:prstGeom>
        </p:spPr>
      </p:pic>
      <p:sp>
        <p:nvSpPr>
          <p:cNvPr id="2" name="語音泡泡: 橢圓形 1">
            <a:extLst>
              <a:ext uri="{FF2B5EF4-FFF2-40B4-BE49-F238E27FC236}">
                <a16:creationId xmlns:a16="http://schemas.microsoft.com/office/drawing/2014/main" id="{8FE37BB5-58EF-C8E6-8BF5-B22296B16680}"/>
              </a:ext>
            </a:extLst>
          </p:cNvPr>
          <p:cNvSpPr/>
          <p:nvPr/>
        </p:nvSpPr>
        <p:spPr>
          <a:xfrm flipV="1">
            <a:off x="9716209" y="1772710"/>
            <a:ext cx="52009" cy="45719"/>
          </a:xfrm>
          <a:prstGeom prst="wedgeEllipseCallout">
            <a:avLst>
              <a:gd name="adj1" fmla="val 101639"/>
              <a:gd name="adj2" fmla="val -6739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13954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9148992-61BA-223B-68FB-AD14126A43CC}"/>
              </a:ext>
            </a:extLst>
          </p:cNvPr>
          <p:cNvPicPr>
            <a:picLocks noChangeAspect="1"/>
          </p:cNvPicPr>
          <p:nvPr/>
        </p:nvPicPr>
        <p:blipFill>
          <a:blip r:embed="rId3"/>
          <a:srcRect/>
          <a:stretch/>
        </p:blipFill>
        <p:spPr>
          <a:xfrm>
            <a:off x="5322576" y="-11424"/>
            <a:ext cx="6869424" cy="6869424"/>
          </a:xfrm>
          <a:prstGeom prst="rect">
            <a:avLst/>
          </a:prstGeom>
        </p:spPr>
      </p:pic>
      <p:pic>
        <p:nvPicPr>
          <p:cNvPr id="4" name="圖片 3">
            <a:extLst>
              <a:ext uri="{FF2B5EF4-FFF2-40B4-BE49-F238E27FC236}">
                <a16:creationId xmlns:a16="http://schemas.microsoft.com/office/drawing/2014/main" id="{70999876-5EE8-FD19-0518-A9B092EDD635}"/>
              </a:ext>
            </a:extLst>
          </p:cNvPr>
          <p:cNvPicPr>
            <a:picLocks noChangeAspect="1"/>
          </p:cNvPicPr>
          <p:nvPr/>
        </p:nvPicPr>
        <p:blipFill>
          <a:blip r:embed="rId4"/>
          <a:srcRect/>
          <a:stretch/>
        </p:blipFill>
        <p:spPr>
          <a:xfrm>
            <a:off x="5322576" y="5467348"/>
            <a:ext cx="1587500" cy="4236209"/>
          </a:xfrm>
          <a:prstGeom prst="rect">
            <a:avLst/>
          </a:prstGeom>
        </p:spPr>
      </p:pic>
      <p:sp>
        <p:nvSpPr>
          <p:cNvPr id="2" name="語音泡泡: 橢圓形 1">
            <a:extLst>
              <a:ext uri="{FF2B5EF4-FFF2-40B4-BE49-F238E27FC236}">
                <a16:creationId xmlns:a16="http://schemas.microsoft.com/office/drawing/2014/main" id="{8FE37BB5-58EF-C8E6-8BF5-B22296B16680}"/>
              </a:ext>
            </a:extLst>
          </p:cNvPr>
          <p:cNvSpPr/>
          <p:nvPr/>
        </p:nvSpPr>
        <p:spPr>
          <a:xfrm rot="10800000" flipH="1" flipV="1">
            <a:off x="8729916" y="1066893"/>
            <a:ext cx="871109" cy="765750"/>
          </a:xfrm>
          <a:prstGeom prst="wedgeEllipseCallout">
            <a:avLst>
              <a:gd name="adj1" fmla="val 57160"/>
              <a:gd name="adj2" fmla="val 5463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a:t>
            </a:r>
            <a:endParaRPr lang="zh-TW" altLang="en-US" dirty="0"/>
          </a:p>
        </p:txBody>
      </p:sp>
      <p:pic>
        <p:nvPicPr>
          <p:cNvPr id="6" name="內容版面配置區 4">
            <a:extLst>
              <a:ext uri="{FF2B5EF4-FFF2-40B4-BE49-F238E27FC236}">
                <a16:creationId xmlns:a16="http://schemas.microsoft.com/office/drawing/2014/main" id="{7A580232-A19E-BCFF-46B2-FB57439B2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0" y="-62364"/>
            <a:ext cx="6971304" cy="6971304"/>
          </a:xfrm>
          <a:prstGeom prst="rect">
            <a:avLst/>
          </a:prstGeom>
        </p:spPr>
      </p:pic>
      <p:sp>
        <p:nvSpPr>
          <p:cNvPr id="8" name="閃電 7">
            <a:extLst>
              <a:ext uri="{FF2B5EF4-FFF2-40B4-BE49-F238E27FC236}">
                <a16:creationId xmlns:a16="http://schemas.microsoft.com/office/drawing/2014/main" id="{93840233-EBCF-3BD1-A70A-2AA829F75AB8}"/>
              </a:ext>
            </a:extLst>
          </p:cNvPr>
          <p:cNvSpPr/>
          <p:nvPr/>
        </p:nvSpPr>
        <p:spPr>
          <a:xfrm rot="14528369" flipH="1" flipV="1">
            <a:off x="15192386" y="2430007"/>
            <a:ext cx="45719" cy="45719"/>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B5764238-9AFD-0375-8ED0-C5F4B0D02863}"/>
              </a:ext>
            </a:extLst>
          </p:cNvPr>
          <p:cNvSpPr/>
          <p:nvPr/>
        </p:nvSpPr>
        <p:spPr>
          <a:xfrm rot="16368358" flipH="1" flipV="1">
            <a:off x="15321423" y="2484851"/>
            <a:ext cx="45719" cy="45719"/>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6006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3A10B439-F19F-7C3A-E780-E041B0112E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0696" y="-56652"/>
            <a:ext cx="6971304" cy="6971304"/>
          </a:xfrm>
        </p:spPr>
      </p:pic>
      <p:sp>
        <p:nvSpPr>
          <p:cNvPr id="6" name="閃電 5">
            <a:extLst>
              <a:ext uri="{FF2B5EF4-FFF2-40B4-BE49-F238E27FC236}">
                <a16:creationId xmlns:a16="http://schemas.microsoft.com/office/drawing/2014/main" id="{17FE6F79-9982-7345-A5AA-612BEC2AD2AE}"/>
              </a:ext>
            </a:extLst>
          </p:cNvPr>
          <p:cNvSpPr/>
          <p:nvPr/>
        </p:nvSpPr>
        <p:spPr>
          <a:xfrm rot="14528369" flipH="1" flipV="1">
            <a:off x="8244740" y="2454909"/>
            <a:ext cx="45719" cy="45719"/>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1E6B6CD0-AAA6-2D7F-EC31-0F003B9946DC}"/>
              </a:ext>
            </a:extLst>
          </p:cNvPr>
          <p:cNvSpPr/>
          <p:nvPr/>
        </p:nvSpPr>
        <p:spPr>
          <a:xfrm rot="16368358" flipH="1" flipV="1">
            <a:off x="8374050" y="2485801"/>
            <a:ext cx="45719" cy="45719"/>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3785782F-4FC1-3472-31D0-C21DEA14E9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132" y="-594361"/>
            <a:ext cx="1587500" cy="4236720"/>
          </a:xfrm>
          <a:prstGeom prst="rect">
            <a:avLst/>
          </a:prstGeom>
        </p:spPr>
      </p:pic>
    </p:spTree>
    <p:extLst>
      <p:ext uri="{BB962C8B-B14F-4D97-AF65-F5344CB8AC3E}">
        <p14:creationId xmlns:p14="http://schemas.microsoft.com/office/powerpoint/2010/main" val="1361817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3A10B439-F19F-7C3A-E780-E041B0112E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0696" y="-56652"/>
            <a:ext cx="6971304" cy="6971304"/>
          </a:xfrm>
        </p:spPr>
      </p:pic>
      <p:sp>
        <p:nvSpPr>
          <p:cNvPr id="6" name="閃電 5">
            <a:extLst>
              <a:ext uri="{FF2B5EF4-FFF2-40B4-BE49-F238E27FC236}">
                <a16:creationId xmlns:a16="http://schemas.microsoft.com/office/drawing/2014/main" id="{17FE6F79-9982-7345-A5AA-612BEC2AD2AE}"/>
              </a:ext>
            </a:extLst>
          </p:cNvPr>
          <p:cNvSpPr/>
          <p:nvPr/>
        </p:nvSpPr>
        <p:spPr>
          <a:xfrm rot="11878597" flipH="1" flipV="1">
            <a:off x="7952339" y="1989535"/>
            <a:ext cx="393458" cy="393458"/>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1E6B6CD0-AAA6-2D7F-EC31-0F003B9946DC}"/>
              </a:ext>
            </a:extLst>
          </p:cNvPr>
          <p:cNvSpPr/>
          <p:nvPr/>
        </p:nvSpPr>
        <p:spPr>
          <a:xfrm rot="15245309" flipH="1" flipV="1">
            <a:off x="8393443" y="2187750"/>
            <a:ext cx="328981" cy="328981"/>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7A9600FD-0231-927C-8247-13557D2A6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132" y="-594361"/>
            <a:ext cx="1587500" cy="4236720"/>
          </a:xfrm>
          <a:prstGeom prst="rect">
            <a:avLst/>
          </a:prstGeom>
        </p:spPr>
      </p:pic>
    </p:spTree>
    <p:extLst>
      <p:ext uri="{BB962C8B-B14F-4D97-AF65-F5344CB8AC3E}">
        <p14:creationId xmlns:p14="http://schemas.microsoft.com/office/powerpoint/2010/main" val="3164133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3A10B439-F19F-7C3A-E780-E041B0112E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0696" y="-56652"/>
            <a:ext cx="6971304" cy="6971304"/>
          </a:xfrm>
        </p:spPr>
      </p:pic>
      <p:sp>
        <p:nvSpPr>
          <p:cNvPr id="6" name="閃電 5">
            <a:extLst>
              <a:ext uri="{FF2B5EF4-FFF2-40B4-BE49-F238E27FC236}">
                <a16:creationId xmlns:a16="http://schemas.microsoft.com/office/drawing/2014/main" id="{17FE6F79-9982-7345-A5AA-612BEC2AD2AE}"/>
              </a:ext>
            </a:extLst>
          </p:cNvPr>
          <p:cNvSpPr/>
          <p:nvPr/>
        </p:nvSpPr>
        <p:spPr>
          <a:xfrm rot="10800000" flipH="1" flipV="1">
            <a:off x="7802927" y="2148956"/>
            <a:ext cx="393458" cy="393458"/>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1E6B6CD0-AAA6-2D7F-EC31-0F003B9946DC}"/>
              </a:ext>
            </a:extLst>
          </p:cNvPr>
          <p:cNvSpPr/>
          <p:nvPr/>
        </p:nvSpPr>
        <p:spPr>
          <a:xfrm rot="14213897" flipH="1" flipV="1">
            <a:off x="8120265" y="1793353"/>
            <a:ext cx="628451" cy="628451"/>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B8CF5960-F8BB-19AC-4DE0-18B9CE72B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132" y="-594361"/>
            <a:ext cx="1587500" cy="4236720"/>
          </a:xfrm>
          <a:prstGeom prst="rect">
            <a:avLst/>
          </a:prstGeom>
        </p:spPr>
      </p:pic>
    </p:spTree>
    <p:extLst>
      <p:ext uri="{BB962C8B-B14F-4D97-AF65-F5344CB8AC3E}">
        <p14:creationId xmlns:p14="http://schemas.microsoft.com/office/powerpoint/2010/main" val="213366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C000257-947B-034B-80EA-18FC7A1F5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057" y="0"/>
            <a:ext cx="6855944" cy="6858000"/>
          </a:xfrm>
          <a:prstGeom prst="rect">
            <a:avLst/>
          </a:prstGeom>
        </p:spPr>
      </p:pic>
      <p:pic>
        <p:nvPicPr>
          <p:cNvPr id="5" name="圖片 4">
            <a:extLst>
              <a:ext uri="{FF2B5EF4-FFF2-40B4-BE49-F238E27FC236}">
                <a16:creationId xmlns:a16="http://schemas.microsoft.com/office/drawing/2014/main" id="{E931A89D-EB63-B54D-04EC-84B77FB26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221" y="6376658"/>
            <a:ext cx="78924" cy="71676"/>
          </a:xfrm>
          <a:prstGeom prst="rect">
            <a:avLst/>
          </a:prstGeom>
        </p:spPr>
      </p:pic>
      <p:pic>
        <p:nvPicPr>
          <p:cNvPr id="6" name="圖片 5">
            <a:extLst>
              <a:ext uri="{FF2B5EF4-FFF2-40B4-BE49-F238E27FC236}">
                <a16:creationId xmlns:a16="http://schemas.microsoft.com/office/drawing/2014/main" id="{49641870-A728-B80C-1FA6-A84D896FE5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5856" y="-1352788"/>
            <a:ext cx="1587500" cy="4236720"/>
          </a:xfrm>
          <a:prstGeom prst="rect">
            <a:avLst/>
          </a:prstGeom>
        </p:spPr>
      </p:pic>
    </p:spTree>
    <p:extLst>
      <p:ext uri="{BB962C8B-B14F-4D97-AF65-F5344CB8AC3E}">
        <p14:creationId xmlns:p14="http://schemas.microsoft.com/office/powerpoint/2010/main" val="29616057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C000257-947B-034B-80EA-18FC7A1F5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057" y="0"/>
            <a:ext cx="6855944" cy="6858000"/>
          </a:xfrm>
          <a:prstGeom prst="rect">
            <a:avLst/>
          </a:prstGeom>
        </p:spPr>
      </p:pic>
      <p:pic>
        <p:nvPicPr>
          <p:cNvPr id="5" name="圖片 4">
            <a:extLst>
              <a:ext uri="{FF2B5EF4-FFF2-40B4-BE49-F238E27FC236}">
                <a16:creationId xmlns:a16="http://schemas.microsoft.com/office/drawing/2014/main" id="{E931A89D-EB63-B54D-04EC-84B77FB26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521875" flipH="1" flipV="1">
            <a:off x="5703638" y="4961025"/>
            <a:ext cx="2062135" cy="1872759"/>
          </a:xfrm>
          <a:prstGeom prst="rect">
            <a:avLst/>
          </a:prstGeom>
        </p:spPr>
      </p:pic>
      <p:pic>
        <p:nvPicPr>
          <p:cNvPr id="6" name="圖片 5">
            <a:extLst>
              <a:ext uri="{FF2B5EF4-FFF2-40B4-BE49-F238E27FC236}">
                <a16:creationId xmlns:a16="http://schemas.microsoft.com/office/drawing/2014/main" id="{49641870-A728-B80C-1FA6-A84D896FE5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5856" y="-1352788"/>
            <a:ext cx="1587500" cy="4236720"/>
          </a:xfrm>
          <a:prstGeom prst="rect">
            <a:avLst/>
          </a:prstGeom>
        </p:spPr>
      </p:pic>
      <p:pic>
        <p:nvPicPr>
          <p:cNvPr id="7" name="圖片 6">
            <a:extLst>
              <a:ext uri="{FF2B5EF4-FFF2-40B4-BE49-F238E27FC236}">
                <a16:creationId xmlns:a16="http://schemas.microsoft.com/office/drawing/2014/main" id="{8E9C97A1-9AE9-EB89-DC27-B47D2282B7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0" y="0"/>
            <a:ext cx="6855944" cy="6858000"/>
          </a:xfrm>
          <a:prstGeom prst="rect">
            <a:avLst/>
          </a:prstGeom>
        </p:spPr>
      </p:pic>
    </p:spTree>
    <p:extLst>
      <p:ext uri="{BB962C8B-B14F-4D97-AF65-F5344CB8AC3E}">
        <p14:creationId xmlns:p14="http://schemas.microsoft.com/office/powerpoint/2010/main" val="4294817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1341</Words>
  <Application>Microsoft Office PowerPoint</Application>
  <PresentationFormat>寬螢幕</PresentationFormat>
  <Paragraphs>39</Paragraphs>
  <Slides>19</Slides>
  <Notes>19</Notes>
  <HiddenSlides>0</HiddenSlides>
  <MMClips>0</MMClips>
  <ScaleCrop>false</ScaleCrop>
  <HeadingPairs>
    <vt:vector size="4" baseType="variant">
      <vt:variant>
        <vt:lpstr>佈景主題</vt:lpstr>
      </vt:variant>
      <vt:variant>
        <vt:i4>1</vt:i4>
      </vt:variant>
      <vt:variant>
        <vt:lpstr>投影片標題</vt:lpstr>
      </vt:variant>
      <vt:variant>
        <vt:i4>19</vt:i4>
      </vt:variant>
    </vt:vector>
  </HeadingPairs>
  <TitlesOfParts>
    <vt:vector size="20" baseType="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劉又菱</dc:creator>
  <cp:lastModifiedBy>劉又菱</cp:lastModifiedBy>
  <cp:revision>2</cp:revision>
  <dcterms:created xsi:type="dcterms:W3CDTF">2024-10-23T11:14:11Z</dcterms:created>
  <dcterms:modified xsi:type="dcterms:W3CDTF">2024-10-27T18:53:13Z</dcterms:modified>
</cp:coreProperties>
</file>